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4" autoAdjust="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lt-LT" smtClean="0"/>
              <a:t>Spustelėję redag. ruoš. pavad. stilių</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2DE6A650-D69F-4801-BD21-CB3D2271BECC}" type="datetimeFigureOut">
              <a:rPr lang="lt-LT" smtClean="0"/>
              <a:t>2017-09-05</a:t>
            </a:fld>
            <a:endParaRPr lang="lt-LT"/>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lt-LT"/>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C91F1499-EDD2-4D20-9F66-7C37E2C4FE94}" type="slidenum">
              <a:rPr lang="lt-LT" smtClean="0"/>
              <a:t>‹#›</a:t>
            </a:fld>
            <a:endParaRPr lang="lt-LT"/>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Vertical Text Placeholder 2"/>
          <p:cNvSpPr>
            <a:spLocks noGrp="1"/>
          </p:cNvSpPr>
          <p:nvPr>
            <p:ph type="body" orient="vert" idx="1"/>
          </p:nvPr>
        </p:nvSpPr>
        <p:spPr/>
        <p:txBody>
          <a:bodyPr vert="eaVert" anchor="ct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2DE6A650-D69F-4801-BD21-CB3D2271BECC}" type="datetimeFigureOut">
              <a:rPr lang="lt-LT" smtClean="0"/>
              <a:t>2017-09-05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91F1499-EDD2-4D20-9F66-7C37E2C4FE94}"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lt-LT" smtClean="0"/>
              <a:t>Spustelėję redag. ruoš. pavad. stilių</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2DE6A650-D69F-4801-BD21-CB3D2271BECC}" type="datetimeFigureOut">
              <a:rPr lang="lt-LT" smtClean="0"/>
              <a:t>2017-09-05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91F1499-EDD2-4D20-9F66-7C37E2C4FE94}"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dirty="0" smtClean="0"/>
              <a:t>Spustelėję </a:t>
            </a:r>
            <a:r>
              <a:rPr lang="lt-LT" dirty="0" err="1" smtClean="0"/>
              <a:t>redag</a:t>
            </a:r>
            <a:r>
              <a:rPr lang="lt-LT" dirty="0" smtClean="0"/>
              <a:t>. ruoš. teksto stilių</a:t>
            </a:r>
          </a:p>
          <a:p>
            <a:pPr lvl="1"/>
            <a:r>
              <a:rPr lang="lt-LT" dirty="0" smtClean="0"/>
              <a:t>Antras lygmuo</a:t>
            </a:r>
          </a:p>
          <a:p>
            <a:pPr lvl="2"/>
            <a:r>
              <a:rPr lang="lt-LT" dirty="0" smtClean="0"/>
              <a:t>Trečias lygmuo</a:t>
            </a:r>
          </a:p>
          <a:p>
            <a:pPr lvl="3"/>
            <a:r>
              <a:rPr lang="lt-LT" dirty="0" smtClean="0"/>
              <a:t>Ketvirtas lygmuo</a:t>
            </a:r>
          </a:p>
          <a:p>
            <a:pPr lvl="4"/>
            <a:r>
              <a:rPr lang="lt-LT" dirty="0" smtClean="0"/>
              <a:t>Penktas lygmuo</a:t>
            </a:r>
            <a:endParaRPr lang="en-US" dirty="0"/>
          </a:p>
        </p:txBody>
      </p:sp>
      <p:sp>
        <p:nvSpPr>
          <p:cNvPr id="4" name="Date Placeholder 3"/>
          <p:cNvSpPr>
            <a:spLocks noGrp="1"/>
          </p:cNvSpPr>
          <p:nvPr>
            <p:ph type="dt" sz="half" idx="10"/>
          </p:nvPr>
        </p:nvSpPr>
        <p:spPr/>
        <p:txBody>
          <a:bodyPr/>
          <a:lstStyle/>
          <a:p>
            <a:fld id="{2DE6A650-D69F-4801-BD21-CB3D2271BECC}" type="datetimeFigureOut">
              <a:rPr lang="lt-LT" smtClean="0"/>
              <a:t>2017-09-05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91F1499-EDD2-4D20-9F66-7C37E2C4FE94}" type="slidenum">
              <a:rPr lang="lt-LT" smtClean="0"/>
              <a:t>‹#›</a:t>
            </a:fld>
            <a:endParaRPr lang="lt-LT"/>
          </a:p>
        </p:txBody>
      </p:sp>
      <p:pic>
        <p:nvPicPr>
          <p:cNvPr id="1026" name="Picture 2" descr="http://school-sweet-school.weebly.com/uploads/1/2/0/1/12010263/logo3-romania_ori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552" y="5905998"/>
            <a:ext cx="730128" cy="648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2DE6A650-D69F-4801-BD21-CB3D2271BECC}" type="datetimeFigureOut">
              <a:rPr lang="lt-LT" smtClean="0"/>
              <a:t>2017-09-05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91F1499-EDD2-4D20-9F66-7C37E2C4FE94}" type="slidenum">
              <a:rPr lang="lt-LT" smtClean="0"/>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5" name="Date Placeholder 4"/>
          <p:cNvSpPr>
            <a:spLocks noGrp="1"/>
          </p:cNvSpPr>
          <p:nvPr>
            <p:ph type="dt" sz="half" idx="10"/>
          </p:nvPr>
        </p:nvSpPr>
        <p:spPr/>
        <p:txBody>
          <a:bodyPr/>
          <a:lstStyle/>
          <a:p>
            <a:fld id="{2DE6A650-D69F-4801-BD21-CB3D2271BECC}" type="datetimeFigureOut">
              <a:rPr lang="lt-LT" smtClean="0"/>
              <a:t>2017-09-05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91F1499-EDD2-4D20-9F66-7C37E2C4FE94}" type="slidenum">
              <a:rPr lang="lt-LT" smtClean="0"/>
              <a:t>‹#›</a:t>
            </a:fld>
            <a:endParaRPr lang="lt-LT"/>
          </a:p>
        </p:txBody>
      </p:sp>
      <p:sp>
        <p:nvSpPr>
          <p:cNvPr id="9" name="Content Placeholder 8"/>
          <p:cNvSpPr>
            <a:spLocks noGrp="1"/>
          </p:cNvSpPr>
          <p:nvPr>
            <p:ph sz="quarter" idx="13"/>
          </p:nvPr>
        </p:nvSpPr>
        <p:spPr>
          <a:xfrm>
            <a:off x="841248" y="2039112"/>
            <a:ext cx="3657600" cy="395020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7" name="Date Placeholder 6"/>
          <p:cNvSpPr>
            <a:spLocks noGrp="1"/>
          </p:cNvSpPr>
          <p:nvPr>
            <p:ph type="dt" sz="half" idx="10"/>
          </p:nvPr>
        </p:nvSpPr>
        <p:spPr/>
        <p:txBody>
          <a:bodyPr/>
          <a:lstStyle/>
          <a:p>
            <a:fld id="{2DE6A650-D69F-4801-BD21-CB3D2271BECC}" type="datetimeFigureOut">
              <a:rPr lang="lt-LT" smtClean="0"/>
              <a:t>2017-09-05</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C91F1499-EDD2-4D20-9F66-7C37E2C4FE94}" type="slidenum">
              <a:rPr lang="lt-LT" smtClean="0"/>
              <a:t>‹#›</a:t>
            </a:fld>
            <a:endParaRPr lang="lt-LT"/>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Date Placeholder 2"/>
          <p:cNvSpPr>
            <a:spLocks noGrp="1"/>
          </p:cNvSpPr>
          <p:nvPr>
            <p:ph type="dt" sz="half" idx="10"/>
          </p:nvPr>
        </p:nvSpPr>
        <p:spPr/>
        <p:txBody>
          <a:bodyPr/>
          <a:lstStyle/>
          <a:p>
            <a:fld id="{2DE6A650-D69F-4801-BD21-CB3D2271BECC}" type="datetimeFigureOut">
              <a:rPr lang="lt-LT" smtClean="0"/>
              <a:t>2017-09-05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C91F1499-EDD2-4D20-9F66-7C37E2C4FE94}" type="slidenum">
              <a:rPr lang="lt-LT" smtClean="0"/>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6A650-D69F-4801-BD21-CB3D2271BECC}" type="datetimeFigureOut">
              <a:rPr lang="lt-LT" smtClean="0"/>
              <a:t>2017-09-05</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C91F1499-EDD2-4D20-9F66-7C37E2C4FE94}"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lt-LT" smtClean="0"/>
              <a:t>Spustelėję redag. ruoš. pavad. stilių</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2DE6A650-D69F-4801-BD21-CB3D2271BECC}" type="datetimeFigureOut">
              <a:rPr lang="lt-LT" smtClean="0"/>
              <a:t>2017-09-05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91F1499-EDD2-4D20-9F66-7C37E2C4FE94}" type="slidenum">
              <a:rPr lang="lt-LT" smtClean="0"/>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2DE6A650-D69F-4801-BD21-CB3D2271BECC}" type="datetimeFigureOut">
              <a:rPr lang="lt-LT" smtClean="0"/>
              <a:t>2017-09-05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91F1499-EDD2-4D20-9F66-7C37E2C4FE94}" type="slidenum">
              <a:rPr lang="lt-LT" smtClean="0"/>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r>
              <a:rPr lang="lt-LT" dirty="0" smtClean="0"/>
              <a:t>2017-09-06</a:t>
            </a:r>
            <a:endParaRPr lang="lt-LT"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lt-LT"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C91F1499-EDD2-4D20-9F66-7C37E2C4FE94}" type="slidenum">
              <a:rPr lang="lt-LT" smtClean="0"/>
              <a:t>‹#›</a:t>
            </a:fld>
            <a:endParaRPr lang="lt-LT" dirty="0"/>
          </a:p>
        </p:txBody>
      </p:sp>
      <p:pic>
        <p:nvPicPr>
          <p:cNvPr id="9" name="Paveikslėlis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234578" y="6021288"/>
            <a:ext cx="2153846" cy="539077"/>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ikarpis.lt/" TargetMode="External"/><Relationship Id="rId2" Type="http://schemas.openxmlformats.org/officeDocument/2006/relationships/hyperlink" Target="http://www.ikarpis.joniskelis.lm.lt/" TargetMode="External"/><Relationship Id="rId1" Type="http://schemas.openxmlformats.org/officeDocument/2006/relationships/slideLayout" Target="../slideLayouts/slideLayout2.xml"/><Relationship Id="rId4" Type="http://schemas.openxmlformats.org/officeDocument/2006/relationships/hyperlink" Target="https://www.facebook.com/groups/27703619571621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ikarpis.lt/projektine-veikla/tarptautinis-projektas-mokykla-miela-mokykla" TargetMode="External"/><Relationship Id="rId2" Type="http://schemas.openxmlformats.org/officeDocument/2006/relationships/hyperlink" Target="https://ikarpis.joniskelis.lm.lt/mokykla/projektai.htm" TargetMode="External"/><Relationship Id="rId1" Type="http://schemas.openxmlformats.org/officeDocument/2006/relationships/slideLayout" Target="../slideLayouts/slideLayout2.xml"/><Relationship Id="rId4" Type="http://schemas.openxmlformats.org/officeDocument/2006/relationships/hyperlink" Target="http://www.ikarpis.lt/naujienos/renginiai/2017/04/tarptautinio-tarpmokykliniu-partnerysciu-projekto-mokykla-miela-mokykla-susitikimas-lietuvoj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ikarpis.lt/naujienos/renginiai/2017/06/mokiniu-mainu-vizitas-turkijoje" TargetMode="External"/><Relationship Id="rId2" Type="http://schemas.openxmlformats.org/officeDocument/2006/relationships/hyperlink" Target="http://www.ikarpis.lt/naujienos/renginiai/2017/05/tarptautinio-tarpmokykliniu-partnerysciu-projekto-mokykla-miela-mokykla-dalyviu-susitikimas-rumunijoj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acebook.com/groups/277036195716219/"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rot="360000">
            <a:off x="3352840" y="3016475"/>
            <a:ext cx="4847038" cy="1350399"/>
          </a:xfrm>
        </p:spPr>
        <p:txBody>
          <a:bodyPr/>
          <a:lstStyle/>
          <a:p>
            <a:r>
              <a:rPr lang="en-GB" sz="3800" smtClean="0"/>
              <a:t>Dissemination </a:t>
            </a:r>
            <a:r>
              <a:rPr lang="en-GB" sz="3800" dirty="0" smtClean="0"/>
              <a:t>of the project and it‘s results</a:t>
            </a:r>
            <a:endParaRPr lang="en-GB" sz="3800" dirty="0"/>
          </a:p>
        </p:txBody>
      </p:sp>
      <p:sp>
        <p:nvSpPr>
          <p:cNvPr id="3" name="Antrinis pavadinimas 2"/>
          <p:cNvSpPr>
            <a:spLocks noGrp="1"/>
          </p:cNvSpPr>
          <p:nvPr>
            <p:ph type="subTitle" idx="1"/>
          </p:nvPr>
        </p:nvSpPr>
        <p:spPr/>
        <p:txBody>
          <a:bodyPr/>
          <a:lstStyle/>
          <a:p>
            <a:r>
              <a:rPr lang="lt-LT" dirty="0" smtClean="0"/>
              <a:t>Jūratė Jovaišienė</a:t>
            </a:r>
          </a:p>
          <a:p>
            <a:r>
              <a:rPr lang="lt-LT" dirty="0" err="1" smtClean="0"/>
              <a:t>Joniskelio</a:t>
            </a:r>
            <a:r>
              <a:rPr lang="lt-LT" dirty="0" smtClean="0"/>
              <a:t> I. Karpio ZUPM, </a:t>
            </a:r>
            <a:r>
              <a:rPr lang="lt-LT" dirty="0" err="1" smtClean="0"/>
              <a:t>Lithuania</a:t>
            </a:r>
            <a:endParaRPr lang="lt-LT" dirty="0"/>
          </a:p>
        </p:txBody>
      </p:sp>
    </p:spTree>
    <p:extLst>
      <p:ext uri="{BB962C8B-B14F-4D97-AF65-F5344CB8AC3E}">
        <p14:creationId xmlns:p14="http://schemas.microsoft.com/office/powerpoint/2010/main" val="2950667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a:xfrm>
            <a:off x="551280" y="1497993"/>
            <a:ext cx="8041439" cy="1498959"/>
          </a:xfrm>
        </p:spPr>
        <p:txBody>
          <a:bodyPr/>
          <a:lstStyle/>
          <a:p>
            <a:r>
              <a:rPr lang="en-GB" dirty="0" smtClean="0"/>
              <a:t>Thank you for your attention</a:t>
            </a:r>
            <a:r>
              <a:rPr lang="lt-LT" dirty="0" smtClean="0"/>
              <a:t>!</a:t>
            </a:r>
            <a:endParaRPr lang="lt-LT" dirty="0"/>
          </a:p>
        </p:txBody>
      </p:sp>
      <p:sp>
        <p:nvSpPr>
          <p:cNvPr id="3" name="Turinio vietos rezervavimo ženklas 2"/>
          <p:cNvSpPr>
            <a:spLocks noGrp="1"/>
          </p:cNvSpPr>
          <p:nvPr>
            <p:ph type="body" idx="1"/>
          </p:nvPr>
        </p:nvSpPr>
        <p:spPr/>
        <p:txBody>
          <a:bodyPr>
            <a:normAutofit lnSpcReduction="10000"/>
          </a:bodyPr>
          <a:lstStyle/>
          <a:p>
            <a:r>
              <a:rPr lang="en-GB" dirty="0">
                <a:solidFill>
                  <a:schemeClr val="tx1"/>
                </a:solidFill>
              </a:rPr>
              <a:t>This project has been funded with support from the European Commission. This publication (communication) reflects only the views only of the author, and the Commission cannot be responsible for any use which may be made of the information contained therein.</a:t>
            </a:r>
            <a:endParaRPr lang="lt-LT" dirty="0">
              <a:solidFill>
                <a:schemeClr val="tx1"/>
              </a:solidFill>
            </a:endParaRPr>
          </a:p>
        </p:txBody>
      </p:sp>
    </p:spTree>
    <p:extLst>
      <p:ext uri="{BB962C8B-B14F-4D97-AF65-F5344CB8AC3E}">
        <p14:creationId xmlns:p14="http://schemas.microsoft.com/office/powerpoint/2010/main" val="8338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smtClean="0"/>
              <a:t>Tools</a:t>
            </a:r>
            <a:r>
              <a:rPr lang="lt-LT" dirty="0" smtClean="0"/>
              <a:t> </a:t>
            </a:r>
            <a:r>
              <a:rPr lang="lt-LT" dirty="0" err="1" smtClean="0"/>
              <a:t>of</a:t>
            </a:r>
            <a:r>
              <a:rPr lang="lt-LT" dirty="0" smtClean="0"/>
              <a:t> </a:t>
            </a:r>
            <a:r>
              <a:rPr lang="lt-LT" dirty="0" err="1" smtClean="0"/>
              <a:t>dissemination</a:t>
            </a:r>
            <a:endParaRPr lang="lt-LT" dirty="0"/>
          </a:p>
        </p:txBody>
      </p:sp>
      <p:sp>
        <p:nvSpPr>
          <p:cNvPr id="3" name="Turinio vietos rezervavimo ženklas 2"/>
          <p:cNvSpPr>
            <a:spLocks noGrp="1"/>
          </p:cNvSpPr>
          <p:nvPr>
            <p:ph idx="1"/>
          </p:nvPr>
        </p:nvSpPr>
        <p:spPr/>
        <p:txBody>
          <a:bodyPr/>
          <a:lstStyle/>
          <a:p>
            <a:r>
              <a:rPr lang="lt-LT" dirty="0" err="1" smtClean="0"/>
              <a:t>School</a:t>
            </a:r>
            <a:r>
              <a:rPr lang="lt-LT" dirty="0" smtClean="0"/>
              <a:t> </a:t>
            </a:r>
            <a:r>
              <a:rPr lang="lt-LT" dirty="0" err="1" smtClean="0"/>
              <a:t>websites</a:t>
            </a:r>
            <a:r>
              <a:rPr lang="lt-LT" dirty="0" smtClean="0"/>
              <a:t> </a:t>
            </a:r>
            <a:r>
              <a:rPr lang="lt-LT" dirty="0" err="1" smtClean="0">
                <a:hlinkClick r:id="rId2"/>
              </a:rPr>
              <a:t>www.ikarpis.joniskelis.lm.lt</a:t>
            </a:r>
            <a:r>
              <a:rPr lang="lt-LT" dirty="0" smtClean="0"/>
              <a:t> </a:t>
            </a:r>
            <a:r>
              <a:rPr lang="lt-LT" dirty="0" err="1" smtClean="0"/>
              <a:t>and</a:t>
            </a:r>
            <a:r>
              <a:rPr lang="lt-LT" dirty="0" smtClean="0"/>
              <a:t> </a:t>
            </a:r>
            <a:r>
              <a:rPr lang="lt-LT" dirty="0" err="1" smtClean="0">
                <a:hlinkClick r:id="rId3"/>
              </a:rPr>
              <a:t>www.ikarpis.lt</a:t>
            </a:r>
            <a:r>
              <a:rPr lang="lt-LT" dirty="0" smtClean="0"/>
              <a:t>;</a:t>
            </a:r>
          </a:p>
          <a:p>
            <a:r>
              <a:rPr lang="en-GB" dirty="0" smtClean="0"/>
              <a:t>School Facebook group „</a:t>
            </a:r>
            <a:r>
              <a:rPr lang="en-GB" dirty="0" err="1" smtClean="0"/>
              <a:t>I.Karpio</a:t>
            </a:r>
            <a:r>
              <a:rPr lang="en-GB" dirty="0" smtClean="0"/>
              <a:t> ŽŪPM </a:t>
            </a:r>
            <a:r>
              <a:rPr lang="en-GB" dirty="0" err="1" smtClean="0"/>
              <a:t>aktyvas</a:t>
            </a:r>
            <a:r>
              <a:rPr lang="en-GB" dirty="0" smtClean="0"/>
              <a:t>“ </a:t>
            </a:r>
            <a:r>
              <a:rPr lang="en-GB" dirty="0" smtClean="0">
                <a:hlinkClick r:id="rId4"/>
              </a:rPr>
              <a:t>https://www.facebook.com/groups/277036195716219/</a:t>
            </a:r>
            <a:r>
              <a:rPr lang="en-GB" dirty="0" smtClean="0"/>
              <a:t>;</a:t>
            </a:r>
          </a:p>
          <a:p>
            <a:r>
              <a:rPr lang="en-GB" dirty="0" smtClean="0"/>
              <a:t>Publication in local newspaper;</a:t>
            </a:r>
          </a:p>
          <a:p>
            <a:r>
              <a:rPr lang="en-US" dirty="0" smtClean="0"/>
              <a:t>Using </a:t>
            </a:r>
            <a:r>
              <a:rPr lang="en-US" dirty="0"/>
              <a:t>the information stands of the </a:t>
            </a:r>
            <a:r>
              <a:rPr lang="en-US" dirty="0" smtClean="0"/>
              <a:t>project</a:t>
            </a:r>
            <a:r>
              <a:rPr lang="lt-LT" dirty="0" smtClean="0"/>
              <a:t>.</a:t>
            </a:r>
            <a:endParaRPr lang="lt-LT" dirty="0"/>
          </a:p>
        </p:txBody>
      </p:sp>
    </p:spTree>
    <p:extLst>
      <p:ext uri="{BB962C8B-B14F-4D97-AF65-F5344CB8AC3E}">
        <p14:creationId xmlns:p14="http://schemas.microsoft.com/office/powerpoint/2010/main" val="2485099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a:t>Publications</a:t>
            </a:r>
            <a:r>
              <a:rPr lang="lt-LT" dirty="0"/>
              <a:t> </a:t>
            </a:r>
            <a:r>
              <a:rPr lang="lt-LT" dirty="0" err="1"/>
              <a:t>in</a:t>
            </a:r>
            <a:r>
              <a:rPr lang="lt-LT" dirty="0"/>
              <a:t> </a:t>
            </a:r>
            <a:r>
              <a:rPr lang="lt-LT" dirty="0" err="1"/>
              <a:t>school</a:t>
            </a:r>
            <a:r>
              <a:rPr lang="lt-LT" dirty="0"/>
              <a:t> </a:t>
            </a:r>
            <a:r>
              <a:rPr lang="lt-LT" dirty="0" err="1"/>
              <a:t>website</a:t>
            </a:r>
            <a:r>
              <a:rPr lang="lt-LT" dirty="0"/>
              <a:t> </a:t>
            </a:r>
          </a:p>
        </p:txBody>
      </p:sp>
      <p:sp>
        <p:nvSpPr>
          <p:cNvPr id="3" name="Turinio vietos rezervavimo ženklas 2"/>
          <p:cNvSpPr>
            <a:spLocks noGrp="1"/>
          </p:cNvSpPr>
          <p:nvPr>
            <p:ph idx="1"/>
          </p:nvPr>
        </p:nvSpPr>
        <p:spPr/>
        <p:txBody>
          <a:bodyPr>
            <a:normAutofit fontScale="92500" lnSpcReduction="10000"/>
          </a:bodyPr>
          <a:lstStyle/>
          <a:p>
            <a:r>
              <a:rPr lang="lt-LT" dirty="0" err="1" smtClean="0"/>
              <a:t>We</a:t>
            </a:r>
            <a:r>
              <a:rPr lang="lt-LT" dirty="0" smtClean="0"/>
              <a:t> </a:t>
            </a:r>
            <a:r>
              <a:rPr lang="lt-LT" dirty="0" err="1" smtClean="0"/>
              <a:t>published</a:t>
            </a:r>
            <a:r>
              <a:rPr lang="lt-LT" dirty="0" smtClean="0"/>
              <a:t> 5 </a:t>
            </a:r>
            <a:r>
              <a:rPr lang="lt-LT" dirty="0" err="1" smtClean="0"/>
              <a:t>acticles</a:t>
            </a:r>
            <a:r>
              <a:rPr lang="lt-LT" dirty="0" smtClean="0"/>
              <a:t> </a:t>
            </a:r>
            <a:r>
              <a:rPr lang="lt-LT" dirty="0" err="1" smtClean="0"/>
              <a:t>about</a:t>
            </a:r>
            <a:r>
              <a:rPr lang="lt-LT" dirty="0" smtClean="0"/>
              <a:t> </a:t>
            </a:r>
            <a:r>
              <a:rPr lang="lt-LT" dirty="0" err="1" smtClean="0"/>
              <a:t>the</a:t>
            </a:r>
            <a:r>
              <a:rPr lang="lt-LT" dirty="0" smtClean="0"/>
              <a:t> </a:t>
            </a:r>
            <a:r>
              <a:rPr lang="lt-LT" dirty="0" err="1" smtClean="0"/>
              <a:t>project</a:t>
            </a:r>
            <a:r>
              <a:rPr lang="lt-LT" dirty="0" smtClean="0"/>
              <a:t>, </a:t>
            </a:r>
            <a:r>
              <a:rPr lang="lt-LT" dirty="0" err="1" smtClean="0"/>
              <a:t>project</a:t>
            </a:r>
            <a:r>
              <a:rPr lang="lt-LT" dirty="0" smtClean="0"/>
              <a:t> </a:t>
            </a:r>
            <a:r>
              <a:rPr lang="lt-LT" dirty="0" err="1" smtClean="0"/>
              <a:t>results</a:t>
            </a:r>
            <a:r>
              <a:rPr lang="lt-LT" dirty="0" smtClean="0"/>
              <a:t> </a:t>
            </a:r>
            <a:r>
              <a:rPr lang="lt-LT" dirty="0" err="1" smtClean="0"/>
              <a:t>and</a:t>
            </a:r>
            <a:r>
              <a:rPr lang="lt-LT" dirty="0" smtClean="0"/>
              <a:t> </a:t>
            </a:r>
            <a:r>
              <a:rPr lang="lt-LT" dirty="0" err="1" smtClean="0"/>
              <a:t>activities</a:t>
            </a:r>
            <a:r>
              <a:rPr lang="lt-LT" dirty="0" smtClean="0"/>
              <a:t> </a:t>
            </a:r>
            <a:r>
              <a:rPr lang="lt-LT" dirty="0" err="1" smtClean="0"/>
              <a:t>in</a:t>
            </a:r>
            <a:r>
              <a:rPr lang="lt-LT" dirty="0" smtClean="0"/>
              <a:t> </a:t>
            </a:r>
            <a:r>
              <a:rPr lang="lt-LT" dirty="0" err="1" smtClean="0"/>
              <a:t>the</a:t>
            </a:r>
            <a:r>
              <a:rPr lang="lt-LT" dirty="0" smtClean="0"/>
              <a:t> </a:t>
            </a:r>
            <a:r>
              <a:rPr lang="lt-LT" dirty="0" err="1" smtClean="0"/>
              <a:t>school</a:t>
            </a:r>
            <a:r>
              <a:rPr lang="lt-LT" dirty="0" smtClean="0"/>
              <a:t> </a:t>
            </a:r>
            <a:r>
              <a:rPr lang="lt-LT" dirty="0" err="1" smtClean="0"/>
              <a:t>website</a:t>
            </a:r>
            <a:r>
              <a:rPr lang="lt-LT" dirty="0" smtClean="0"/>
              <a:t>:</a:t>
            </a:r>
          </a:p>
          <a:p>
            <a:pPr lvl="1"/>
            <a:r>
              <a:rPr lang="lt-LT" dirty="0" smtClean="0"/>
              <a:t>1</a:t>
            </a:r>
            <a:r>
              <a:rPr lang="lt-LT" dirty="0"/>
              <a:t>. </a:t>
            </a:r>
            <a:r>
              <a:rPr lang="lt-LT" dirty="0" err="1" smtClean="0"/>
              <a:t>International</a:t>
            </a:r>
            <a:r>
              <a:rPr lang="lt-LT" dirty="0" smtClean="0"/>
              <a:t> </a:t>
            </a:r>
            <a:r>
              <a:rPr lang="lt-LT" dirty="0" err="1" smtClean="0"/>
              <a:t>partnership</a:t>
            </a:r>
            <a:r>
              <a:rPr lang="lt-LT" dirty="0" smtClean="0"/>
              <a:t> </a:t>
            </a:r>
            <a:r>
              <a:rPr lang="lt-LT" dirty="0" err="1" smtClean="0"/>
              <a:t>project</a:t>
            </a:r>
            <a:r>
              <a:rPr lang="lt-LT" dirty="0" smtClean="0"/>
              <a:t> „</a:t>
            </a:r>
            <a:r>
              <a:rPr lang="lt-LT" dirty="0" err="1" smtClean="0"/>
              <a:t>School</a:t>
            </a:r>
            <a:r>
              <a:rPr lang="lt-LT" dirty="0" smtClean="0"/>
              <a:t> </a:t>
            </a:r>
            <a:r>
              <a:rPr lang="lt-LT" dirty="0" err="1" smtClean="0"/>
              <a:t>sweet</a:t>
            </a:r>
            <a:r>
              <a:rPr lang="lt-LT" dirty="0" smtClean="0"/>
              <a:t> </a:t>
            </a:r>
            <a:r>
              <a:rPr lang="lt-LT" dirty="0" err="1" smtClean="0"/>
              <a:t>school</a:t>
            </a:r>
            <a:r>
              <a:rPr lang="lt-LT" dirty="0" smtClean="0"/>
              <a:t> (</a:t>
            </a:r>
            <a:r>
              <a:rPr lang="lt-LT" dirty="0" err="1" smtClean="0"/>
              <a:t>November</a:t>
            </a:r>
            <a:r>
              <a:rPr lang="lt-LT" dirty="0" smtClean="0"/>
              <a:t> 2015); </a:t>
            </a:r>
            <a:r>
              <a:rPr lang="lt-LT" dirty="0" smtClean="0">
                <a:hlinkClick r:id="rId2"/>
              </a:rPr>
              <a:t>https</a:t>
            </a:r>
            <a:r>
              <a:rPr lang="lt-LT" dirty="0">
                <a:hlinkClick r:id="rId2"/>
              </a:rPr>
              <a:t>://</a:t>
            </a:r>
            <a:r>
              <a:rPr lang="lt-LT" dirty="0" smtClean="0">
                <a:hlinkClick r:id="rId2"/>
              </a:rPr>
              <a:t>ikarpis.joniskelis.lm.lt/mokykla/projektai.htm</a:t>
            </a:r>
            <a:r>
              <a:rPr lang="lt-LT" dirty="0" smtClean="0"/>
              <a:t> </a:t>
            </a:r>
          </a:p>
          <a:p>
            <a:pPr lvl="1"/>
            <a:r>
              <a:rPr lang="lt-LT" dirty="0" smtClean="0"/>
              <a:t>2. </a:t>
            </a:r>
            <a:r>
              <a:rPr lang="lt-LT" dirty="0" err="1" smtClean="0"/>
              <a:t>International</a:t>
            </a:r>
            <a:r>
              <a:rPr lang="lt-LT" dirty="0" smtClean="0"/>
              <a:t> </a:t>
            </a:r>
            <a:r>
              <a:rPr lang="lt-LT" dirty="0" err="1" smtClean="0"/>
              <a:t>project</a:t>
            </a:r>
            <a:r>
              <a:rPr lang="lt-LT" dirty="0" smtClean="0"/>
              <a:t> „</a:t>
            </a:r>
            <a:r>
              <a:rPr lang="lt-LT" dirty="0" err="1" smtClean="0"/>
              <a:t>School</a:t>
            </a:r>
            <a:r>
              <a:rPr lang="lt-LT" dirty="0" smtClean="0"/>
              <a:t> </a:t>
            </a:r>
            <a:r>
              <a:rPr lang="lt-LT" dirty="0" err="1" smtClean="0"/>
              <a:t>sweet</a:t>
            </a:r>
            <a:r>
              <a:rPr lang="lt-LT" dirty="0" smtClean="0"/>
              <a:t> </a:t>
            </a:r>
            <a:r>
              <a:rPr lang="lt-LT" dirty="0" err="1" smtClean="0"/>
              <a:t>school</a:t>
            </a:r>
            <a:r>
              <a:rPr lang="lt-LT" dirty="0" smtClean="0"/>
              <a:t>“ (2016</a:t>
            </a:r>
            <a:r>
              <a:rPr lang="lt-LT" dirty="0"/>
              <a:t>) </a:t>
            </a:r>
            <a:r>
              <a:rPr lang="lt-LT" dirty="0">
                <a:hlinkClick r:id="rId3"/>
              </a:rPr>
              <a:t>http://</a:t>
            </a:r>
            <a:r>
              <a:rPr lang="lt-LT" dirty="0" smtClean="0">
                <a:hlinkClick r:id="rId3"/>
              </a:rPr>
              <a:t>www.ikarpis.lt/projektine-veikla/tarptautinis-projektas-mokykla-miela-mokykla</a:t>
            </a:r>
            <a:r>
              <a:rPr lang="lt-LT" dirty="0" smtClean="0"/>
              <a:t> </a:t>
            </a:r>
          </a:p>
          <a:p>
            <a:pPr lvl="1"/>
            <a:r>
              <a:rPr lang="lt-LT" dirty="0" smtClean="0"/>
              <a:t>3. </a:t>
            </a:r>
            <a:r>
              <a:rPr lang="lt-LT" dirty="0" err="1" smtClean="0"/>
              <a:t>Meeting</a:t>
            </a:r>
            <a:r>
              <a:rPr lang="lt-LT" dirty="0" smtClean="0"/>
              <a:t> </a:t>
            </a:r>
            <a:r>
              <a:rPr lang="lt-LT" dirty="0" err="1" smtClean="0"/>
              <a:t>in</a:t>
            </a:r>
            <a:r>
              <a:rPr lang="lt-LT" dirty="0" smtClean="0"/>
              <a:t> </a:t>
            </a:r>
            <a:r>
              <a:rPr lang="lt-LT" dirty="0" err="1" smtClean="0"/>
              <a:t>Lithuania</a:t>
            </a:r>
            <a:r>
              <a:rPr lang="lt-LT" dirty="0" smtClean="0"/>
              <a:t> </a:t>
            </a:r>
            <a:r>
              <a:rPr lang="lt-LT" dirty="0" err="1" smtClean="0"/>
              <a:t>of</a:t>
            </a:r>
            <a:r>
              <a:rPr lang="lt-LT" dirty="0" smtClean="0"/>
              <a:t> </a:t>
            </a:r>
            <a:r>
              <a:rPr lang="lt-LT" dirty="0" err="1" smtClean="0"/>
              <a:t>international</a:t>
            </a:r>
            <a:r>
              <a:rPr lang="lt-LT" dirty="0" smtClean="0"/>
              <a:t> </a:t>
            </a:r>
            <a:r>
              <a:rPr lang="lt-LT" dirty="0" err="1" smtClean="0"/>
              <a:t>schools</a:t>
            </a:r>
            <a:r>
              <a:rPr lang="lt-LT" dirty="0" smtClean="0"/>
              <a:t> </a:t>
            </a:r>
            <a:r>
              <a:rPr lang="lt-LT" dirty="0" err="1" smtClean="0"/>
              <a:t>partnership</a:t>
            </a:r>
            <a:r>
              <a:rPr lang="lt-LT" dirty="0" smtClean="0"/>
              <a:t> </a:t>
            </a:r>
            <a:r>
              <a:rPr lang="lt-LT" dirty="0" err="1" smtClean="0"/>
              <a:t>project</a:t>
            </a:r>
            <a:r>
              <a:rPr lang="lt-LT" dirty="0" smtClean="0"/>
              <a:t> „</a:t>
            </a:r>
            <a:r>
              <a:rPr lang="lt-LT" dirty="0" err="1" smtClean="0"/>
              <a:t>School</a:t>
            </a:r>
            <a:r>
              <a:rPr lang="lt-LT" dirty="0" smtClean="0"/>
              <a:t> </a:t>
            </a:r>
            <a:r>
              <a:rPr lang="lt-LT" dirty="0" err="1" smtClean="0"/>
              <a:t>sweet</a:t>
            </a:r>
            <a:r>
              <a:rPr lang="lt-LT" dirty="0" smtClean="0"/>
              <a:t> </a:t>
            </a:r>
            <a:r>
              <a:rPr lang="lt-LT" dirty="0" err="1" smtClean="0"/>
              <a:t>school</a:t>
            </a:r>
            <a:r>
              <a:rPr lang="lt-LT" dirty="0"/>
              <a:t>“ (2017) </a:t>
            </a:r>
            <a:r>
              <a:rPr lang="lt-LT" dirty="0">
                <a:hlinkClick r:id="rId4"/>
              </a:rPr>
              <a:t>http://</a:t>
            </a:r>
            <a:r>
              <a:rPr lang="lt-LT" dirty="0" smtClean="0">
                <a:hlinkClick r:id="rId4"/>
              </a:rPr>
              <a:t>www.ikarpis.lt/naujienos/renginiai/2017/04/tarptautinio-tarpmokykliniu-partnerysciu-projekto-mokykla-miela-mokykla-susitikimas-lietuvoje</a:t>
            </a:r>
            <a:r>
              <a:rPr lang="lt-LT" dirty="0" smtClean="0"/>
              <a:t>  </a:t>
            </a:r>
            <a:endParaRPr lang="lt-LT" dirty="0"/>
          </a:p>
        </p:txBody>
      </p:sp>
    </p:spTree>
    <p:extLst>
      <p:ext uri="{BB962C8B-B14F-4D97-AF65-F5344CB8AC3E}">
        <p14:creationId xmlns:p14="http://schemas.microsoft.com/office/powerpoint/2010/main" val="2254512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smtClean="0"/>
              <a:t>Publications</a:t>
            </a:r>
            <a:r>
              <a:rPr lang="lt-LT" dirty="0" smtClean="0"/>
              <a:t> </a:t>
            </a:r>
            <a:r>
              <a:rPr lang="lt-LT" dirty="0" err="1" smtClean="0"/>
              <a:t>in</a:t>
            </a:r>
            <a:r>
              <a:rPr lang="lt-LT" dirty="0" smtClean="0"/>
              <a:t> </a:t>
            </a:r>
            <a:r>
              <a:rPr lang="lt-LT" dirty="0" err="1" smtClean="0"/>
              <a:t>school</a:t>
            </a:r>
            <a:r>
              <a:rPr lang="lt-LT" dirty="0" smtClean="0"/>
              <a:t> </a:t>
            </a:r>
            <a:r>
              <a:rPr lang="lt-LT" dirty="0" err="1" smtClean="0"/>
              <a:t>website</a:t>
            </a:r>
            <a:r>
              <a:rPr lang="lt-LT" dirty="0" smtClean="0"/>
              <a:t> </a:t>
            </a:r>
            <a:endParaRPr lang="lt-LT" dirty="0"/>
          </a:p>
        </p:txBody>
      </p:sp>
      <p:sp>
        <p:nvSpPr>
          <p:cNvPr id="3" name="Turinio vietos rezervavimo ženklas 2"/>
          <p:cNvSpPr>
            <a:spLocks noGrp="1"/>
          </p:cNvSpPr>
          <p:nvPr>
            <p:ph idx="1"/>
          </p:nvPr>
        </p:nvSpPr>
        <p:spPr/>
        <p:txBody>
          <a:bodyPr/>
          <a:lstStyle/>
          <a:p>
            <a:r>
              <a:rPr lang="en-GB" dirty="0" smtClean="0"/>
              <a:t>Publications in school website:</a:t>
            </a:r>
          </a:p>
          <a:p>
            <a:pPr lvl="1"/>
            <a:r>
              <a:rPr lang="en-GB" dirty="0" smtClean="0"/>
              <a:t>4. International schools partnership project „School sweet school“, meeting in Romania (2017) </a:t>
            </a:r>
            <a:r>
              <a:rPr lang="en-GB" dirty="0" smtClean="0">
                <a:hlinkClick r:id="rId2"/>
              </a:rPr>
              <a:t>http://www.ikarpis.lt/naujienos/renginiai/2017/05/tarptautinio-tarpmokykliniu-partnerysciu-projekto-mokykla-miela-mokykla-dalyviu-susitikimas-rumunijoje</a:t>
            </a:r>
            <a:r>
              <a:rPr lang="en-GB" dirty="0" smtClean="0"/>
              <a:t> </a:t>
            </a:r>
          </a:p>
          <a:p>
            <a:pPr lvl="1"/>
            <a:r>
              <a:rPr lang="en-GB" dirty="0" smtClean="0"/>
              <a:t>5. Students exchange visit in Turkey (2017) </a:t>
            </a:r>
            <a:r>
              <a:rPr lang="en-GB" dirty="0" smtClean="0">
                <a:hlinkClick r:id="rId3"/>
              </a:rPr>
              <a:t>http://www.ikarpis.lt/naujienos/renginiai/2017/06/mokiniu-mainu-vizitas-turkijoje</a:t>
            </a:r>
            <a:r>
              <a:rPr lang="en-GB" dirty="0" smtClean="0"/>
              <a:t> </a:t>
            </a:r>
            <a:endParaRPr lang="en-GB" dirty="0"/>
          </a:p>
        </p:txBody>
      </p:sp>
    </p:spTree>
    <p:extLst>
      <p:ext uri="{BB962C8B-B14F-4D97-AF65-F5344CB8AC3E}">
        <p14:creationId xmlns:p14="http://schemas.microsoft.com/office/powerpoint/2010/main" val="3092581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ntraštė 5"/>
          <p:cNvSpPr>
            <a:spLocks noGrp="1"/>
          </p:cNvSpPr>
          <p:nvPr>
            <p:ph type="title"/>
          </p:nvPr>
        </p:nvSpPr>
        <p:spPr/>
        <p:txBody>
          <a:bodyPr/>
          <a:lstStyle/>
          <a:p>
            <a:r>
              <a:rPr lang="lt-LT" dirty="0" err="1"/>
              <a:t>Facebook</a:t>
            </a:r>
            <a:r>
              <a:rPr lang="lt-LT" dirty="0"/>
              <a:t> </a:t>
            </a:r>
            <a:r>
              <a:rPr lang="lt-LT" dirty="0" err="1"/>
              <a:t>group</a:t>
            </a:r>
            <a:r>
              <a:rPr lang="lt-LT" dirty="0"/>
              <a:t> „I. Karpio ŽŪPM aktyvas“</a:t>
            </a:r>
          </a:p>
        </p:txBody>
      </p:sp>
      <p:sp>
        <p:nvSpPr>
          <p:cNvPr id="3" name="Turinio vietos rezervavimo ženklas 2"/>
          <p:cNvSpPr>
            <a:spLocks noGrp="1"/>
          </p:cNvSpPr>
          <p:nvPr>
            <p:ph sz="quarter" idx="13"/>
          </p:nvPr>
        </p:nvSpPr>
        <p:spPr>
          <a:xfrm>
            <a:off x="841248" y="2039112"/>
            <a:ext cx="2722640" cy="3766152"/>
          </a:xfrm>
        </p:spPr>
        <p:txBody>
          <a:bodyPr>
            <a:normAutofit lnSpcReduction="10000"/>
          </a:bodyPr>
          <a:lstStyle/>
          <a:p>
            <a:r>
              <a:rPr lang="en-GB" dirty="0" smtClean="0"/>
              <a:t>A lot of publications in Facebook group „I. </a:t>
            </a:r>
            <a:r>
              <a:rPr lang="en-GB" dirty="0" err="1" smtClean="0"/>
              <a:t>Karpio</a:t>
            </a:r>
            <a:r>
              <a:rPr lang="en-GB" dirty="0" smtClean="0"/>
              <a:t> ŽŪPM </a:t>
            </a:r>
            <a:r>
              <a:rPr lang="en-GB" dirty="0" err="1" smtClean="0"/>
              <a:t>aktyvas</a:t>
            </a:r>
            <a:r>
              <a:rPr lang="en-GB" dirty="0" smtClean="0"/>
              <a:t>“ since beginning of the project: </a:t>
            </a:r>
            <a:r>
              <a:rPr lang="lt-LT" dirty="0" smtClean="0">
                <a:hlinkClick r:id="rId2"/>
              </a:rPr>
              <a:t>https</a:t>
            </a:r>
            <a:r>
              <a:rPr lang="lt-LT" dirty="0">
                <a:hlinkClick r:id="rId2"/>
              </a:rPr>
              <a:t>://www.facebook.com/groups/277036195716219</a:t>
            </a:r>
            <a:r>
              <a:rPr lang="lt-LT" dirty="0" smtClean="0">
                <a:hlinkClick r:id="rId2"/>
              </a:rPr>
              <a:t>/</a:t>
            </a:r>
            <a:r>
              <a:rPr lang="lt-LT" dirty="0" smtClean="0"/>
              <a:t> </a:t>
            </a:r>
            <a:endParaRPr lang="lt-LT" dirty="0"/>
          </a:p>
        </p:txBody>
      </p:sp>
      <p:pic>
        <p:nvPicPr>
          <p:cNvPr id="8" name="Turinio vietos rezervavimo ženklas 7"/>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3749101" y="2348880"/>
            <a:ext cx="4864541" cy="2736304"/>
          </a:xfrm>
        </p:spPr>
      </p:pic>
    </p:spTree>
    <p:extLst>
      <p:ext uri="{BB962C8B-B14F-4D97-AF65-F5344CB8AC3E}">
        <p14:creationId xmlns:p14="http://schemas.microsoft.com/office/powerpoint/2010/main" val="1327238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smtClean="0"/>
              <a:t>An</a:t>
            </a:r>
            <a:r>
              <a:rPr lang="lt-LT" dirty="0" smtClean="0"/>
              <a:t> </a:t>
            </a:r>
            <a:r>
              <a:rPr lang="lt-LT" dirty="0" err="1" smtClean="0"/>
              <a:t>article</a:t>
            </a:r>
            <a:r>
              <a:rPr lang="lt-LT" dirty="0" smtClean="0"/>
              <a:t> </a:t>
            </a:r>
            <a:r>
              <a:rPr lang="lt-LT" dirty="0" err="1" smtClean="0"/>
              <a:t>in</a:t>
            </a:r>
            <a:r>
              <a:rPr lang="lt-LT" dirty="0" smtClean="0"/>
              <a:t> </a:t>
            </a:r>
            <a:r>
              <a:rPr lang="lt-LT" dirty="0" err="1" smtClean="0"/>
              <a:t>local</a:t>
            </a:r>
            <a:r>
              <a:rPr lang="lt-LT" dirty="0" smtClean="0"/>
              <a:t> </a:t>
            </a:r>
            <a:r>
              <a:rPr lang="lt-LT" dirty="0" err="1" smtClean="0"/>
              <a:t>newpaper</a:t>
            </a:r>
            <a:r>
              <a:rPr lang="lt-LT" dirty="0" smtClean="0"/>
              <a:t> „Darbas“ (1)</a:t>
            </a:r>
            <a:endParaRPr lang="lt-LT" dirty="0"/>
          </a:p>
        </p:txBody>
      </p:sp>
      <p:pic>
        <p:nvPicPr>
          <p:cNvPr id="6" name="Turinio vietos rezervavimo ženklas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988840"/>
            <a:ext cx="5652841" cy="4028104"/>
          </a:xfrm>
        </p:spPr>
      </p:pic>
    </p:spTree>
    <p:extLst>
      <p:ext uri="{BB962C8B-B14F-4D97-AF65-F5344CB8AC3E}">
        <p14:creationId xmlns:p14="http://schemas.microsoft.com/office/powerpoint/2010/main" val="1294894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a:t>An</a:t>
            </a:r>
            <a:r>
              <a:rPr lang="lt-LT" dirty="0"/>
              <a:t> </a:t>
            </a:r>
            <a:r>
              <a:rPr lang="lt-LT" dirty="0" err="1"/>
              <a:t>article</a:t>
            </a:r>
            <a:r>
              <a:rPr lang="lt-LT" dirty="0"/>
              <a:t> </a:t>
            </a:r>
            <a:r>
              <a:rPr lang="lt-LT" dirty="0" err="1"/>
              <a:t>in</a:t>
            </a:r>
            <a:r>
              <a:rPr lang="lt-LT" dirty="0"/>
              <a:t> </a:t>
            </a:r>
            <a:r>
              <a:rPr lang="lt-LT" dirty="0" err="1"/>
              <a:t>local</a:t>
            </a:r>
            <a:r>
              <a:rPr lang="lt-LT" dirty="0"/>
              <a:t> </a:t>
            </a:r>
            <a:r>
              <a:rPr lang="lt-LT" dirty="0" err="1"/>
              <a:t>newpaper</a:t>
            </a:r>
            <a:r>
              <a:rPr lang="lt-LT" dirty="0"/>
              <a:t> „Darbas“ </a:t>
            </a:r>
            <a:r>
              <a:rPr lang="lt-LT" dirty="0" smtClean="0"/>
              <a:t>(2)</a:t>
            </a:r>
            <a:endParaRPr lang="lt-LT" dirty="0"/>
          </a:p>
        </p:txBody>
      </p:sp>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988840"/>
            <a:ext cx="5688631" cy="3947534"/>
          </a:xfrm>
        </p:spPr>
      </p:pic>
    </p:spTree>
    <p:extLst>
      <p:ext uri="{BB962C8B-B14F-4D97-AF65-F5344CB8AC3E}">
        <p14:creationId xmlns:p14="http://schemas.microsoft.com/office/powerpoint/2010/main" val="3961867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US" dirty="0"/>
              <a:t>Using the information stands of the </a:t>
            </a:r>
            <a:r>
              <a:rPr lang="en-US" dirty="0" smtClean="0"/>
              <a:t>project</a:t>
            </a:r>
            <a:r>
              <a:rPr lang="lt-LT" dirty="0" smtClean="0"/>
              <a:t> (1)</a:t>
            </a:r>
            <a:endParaRPr lang="lt-LT" dirty="0"/>
          </a:p>
        </p:txBody>
      </p:sp>
      <p:pic>
        <p:nvPicPr>
          <p:cNvPr id="7" name="Turinio vietos rezervavimo ženklas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41375" y="2985294"/>
            <a:ext cx="3657600" cy="2057400"/>
          </a:xfrm>
        </p:spPr>
      </p:pic>
      <p:pic>
        <p:nvPicPr>
          <p:cNvPr id="8" name="Turinio vietos rezervavimo ženklas 7"/>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5025" y="2985294"/>
            <a:ext cx="3657600" cy="2057400"/>
          </a:xfrm>
        </p:spPr>
      </p:pic>
    </p:spTree>
    <p:extLst>
      <p:ext uri="{BB962C8B-B14F-4D97-AF65-F5344CB8AC3E}">
        <p14:creationId xmlns:p14="http://schemas.microsoft.com/office/powerpoint/2010/main" val="2880339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US" dirty="0"/>
              <a:t>Using the information stands of the </a:t>
            </a:r>
            <a:r>
              <a:rPr lang="en-US" dirty="0" smtClean="0"/>
              <a:t>project</a:t>
            </a:r>
            <a:r>
              <a:rPr lang="lt-LT" dirty="0" smtClean="0"/>
              <a:t> (2)</a:t>
            </a:r>
            <a:endParaRPr lang="lt-LT" dirty="0"/>
          </a:p>
        </p:txBody>
      </p:sp>
      <p:pic>
        <p:nvPicPr>
          <p:cNvPr id="6" name="Turinio vietos rezervavimo ženklas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41375" y="2985294"/>
            <a:ext cx="3657600" cy="2057400"/>
          </a:xfrm>
        </p:spPr>
      </p:pic>
      <p:pic>
        <p:nvPicPr>
          <p:cNvPr id="7" name="Turinio vietos rezervavimo ženklas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5025" y="2985294"/>
            <a:ext cx="3657600" cy="2057400"/>
          </a:xfrm>
        </p:spPr>
      </p:pic>
    </p:spTree>
    <p:extLst>
      <p:ext uri="{BB962C8B-B14F-4D97-AF65-F5344CB8AC3E}">
        <p14:creationId xmlns:p14="http://schemas.microsoft.com/office/powerpoint/2010/main" val="31419160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TM01790492[[fn=Eskizų albumas]]</Template>
  <TotalTime>174</TotalTime>
  <Words>291</Words>
  <Application>Microsoft Office PowerPoint</Application>
  <PresentationFormat>Demonstracija ekrane (4:3)</PresentationFormat>
  <Paragraphs>25</Paragraphs>
  <Slides>10</Slides>
  <Notes>0</Notes>
  <HiddenSlides>0</HiddenSlides>
  <MMClips>0</MMClips>
  <ScaleCrop>false</ScaleCrop>
  <HeadingPairs>
    <vt:vector size="4" baseType="variant">
      <vt:variant>
        <vt:lpstr>Tema</vt:lpstr>
      </vt:variant>
      <vt:variant>
        <vt:i4>1</vt:i4>
      </vt:variant>
      <vt:variant>
        <vt:lpstr>Skaidrių pavadinimai</vt:lpstr>
      </vt:variant>
      <vt:variant>
        <vt:i4>10</vt:i4>
      </vt:variant>
    </vt:vector>
  </HeadingPairs>
  <TitlesOfParts>
    <vt:vector size="11" baseType="lpstr">
      <vt:lpstr>Sketchbook</vt:lpstr>
      <vt:lpstr>Dissemination of the project and it‘s results</vt:lpstr>
      <vt:lpstr>Tools of dissemination</vt:lpstr>
      <vt:lpstr>Publications in school website </vt:lpstr>
      <vt:lpstr>Publications in school website </vt:lpstr>
      <vt:lpstr>Facebook group „I. Karpio ŽŪPM aktyvas“</vt:lpstr>
      <vt:lpstr>An article in local newpaper „Darbas“ (1)</vt:lpstr>
      <vt:lpstr>An article in local newpaper „Darbas“ (2)</vt:lpstr>
      <vt:lpstr>Using the information stands of the project (1)</vt:lpstr>
      <vt:lpstr>Using the information stands of the project (2)</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Disemination of the project and it‘s results</dc:title>
  <dc:creator>Pavaduotoja</dc:creator>
  <cp:lastModifiedBy>Pavaduotoja</cp:lastModifiedBy>
  <cp:revision>23</cp:revision>
  <dcterms:created xsi:type="dcterms:W3CDTF">2017-09-04T09:41:04Z</dcterms:created>
  <dcterms:modified xsi:type="dcterms:W3CDTF">2017-09-05T07:49:25Z</dcterms:modified>
</cp:coreProperties>
</file>